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5" r:id="rId8"/>
    <p:sldId id="26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Smishing</a:t>
            </a:r>
            <a:r>
              <a:rPr lang="en-US" dirty="0" smtClean="0"/>
              <a:t> in cybersecurity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CREATED BY E.MALAVIKA </a:t>
            </a:r>
          </a:p>
          <a:p>
            <a:r>
              <a:rPr lang="en-US" dirty="0" smtClean="0">
                <a:solidFill>
                  <a:srgbClr val="746558"/>
                </a:solidFill>
                <a:latin typeface="Gelasio" pitchFamily="34" charset="0"/>
                <a:ea typeface="Gelasio" pitchFamily="34" charset="-122"/>
              </a:rPr>
              <a:t>DEPARTMENT NAME: COMPUTER SCIENCE AND ENGINEERING</a:t>
            </a:r>
          </a:p>
          <a:p>
            <a:r>
              <a:rPr lang="en-US" dirty="0" smtClean="0">
                <a:solidFill>
                  <a:srgbClr val="746558"/>
                </a:solidFill>
                <a:latin typeface="Gelasio" pitchFamily="34" charset="0"/>
                <a:ea typeface="Gelasio" pitchFamily="34" charset="-122"/>
              </a:rPr>
              <a:t>COLLEGE NAME:  AALIM MUHAMMED SALEGH COLLEGE OF ENGINEERING</a:t>
            </a:r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813362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 smtClean="0">
                <a:solidFill>
                  <a:schemeClr val="accent2">
                    <a:lumMod val="75000"/>
                  </a:schemeClr>
                </a:solidFill>
              </a:rPr>
              <a:t>1.Increasing </a:t>
            </a:r>
            <a:r>
              <a:rPr lang="en-IN" dirty="0" err="1">
                <a:solidFill>
                  <a:schemeClr val="accent2">
                    <a:lumMod val="75000"/>
                  </a:schemeClr>
                </a:solidFill>
              </a:rPr>
              <a:t>Smishing</a:t>
            </a:r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IN" dirty="0" smtClean="0">
                <a:solidFill>
                  <a:schemeClr val="accent2">
                    <a:lumMod val="75000"/>
                  </a:schemeClr>
                </a:solidFill>
              </a:rPr>
              <a:t>Threats</a:t>
            </a:r>
            <a:r>
              <a:rPr lang="en-IN" dirty="0" smtClean="0"/>
              <a:t> : </a:t>
            </a:r>
            <a:r>
              <a:rPr lang="en-US" dirty="0" err="1"/>
              <a:t>Smishing</a:t>
            </a:r>
            <a:r>
              <a:rPr lang="en-US" dirty="0"/>
              <a:t> attacks have seen a significant</a:t>
            </a:r>
          </a:p>
          <a:p>
            <a:pPr marL="0" indent="0">
              <a:buNone/>
            </a:pPr>
            <a:r>
              <a:rPr lang="en-US" dirty="0"/>
              <a:t>rise, posing a severe threat to </a:t>
            </a:r>
            <a:r>
              <a:rPr lang="en-US" dirty="0" smtClean="0"/>
              <a:t>individuals and organizations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2.User Vulnerability </a:t>
            </a:r>
            <a:r>
              <a:rPr lang="en-US" dirty="0" smtClean="0"/>
              <a:t>:Users </a:t>
            </a:r>
            <a:r>
              <a:rPr lang="en-US" dirty="0"/>
              <a:t>often fall victim to </a:t>
            </a:r>
            <a:r>
              <a:rPr lang="en-US" dirty="0" err="1"/>
              <a:t>smishing</a:t>
            </a:r>
            <a:r>
              <a:rPr lang="en-US" dirty="0"/>
              <a:t> </a:t>
            </a:r>
            <a:r>
              <a:rPr lang="en-US" dirty="0" smtClean="0"/>
              <a:t>due to </a:t>
            </a:r>
            <a:r>
              <a:rPr lang="en-US" dirty="0"/>
              <a:t>lack of awareness and </a:t>
            </a:r>
            <a:r>
              <a:rPr lang="en-US" dirty="0" smtClean="0"/>
              <a:t>sophisticated social </a:t>
            </a:r>
            <a:r>
              <a:rPr lang="en-US" dirty="0"/>
              <a:t>engineering tactics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3. Financial and Data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Loss </a:t>
            </a:r>
            <a:r>
              <a:rPr lang="en-US" dirty="0" smtClean="0"/>
              <a:t>:</a:t>
            </a:r>
            <a:r>
              <a:rPr lang="en-US" dirty="0" err="1" smtClean="0"/>
              <a:t>Smishing</a:t>
            </a:r>
            <a:r>
              <a:rPr lang="en-US" dirty="0" smtClean="0"/>
              <a:t> </a:t>
            </a:r>
            <a:r>
              <a:rPr lang="en-US" dirty="0"/>
              <a:t>attacks result in financial losses and exposure of sensitive data, leading to </a:t>
            </a:r>
            <a:r>
              <a:rPr lang="en-US" dirty="0" smtClean="0"/>
              <a:t>severe consequences</a:t>
            </a:r>
            <a:r>
              <a:rPr lang="en-US" dirty="0"/>
              <a:t>.</a:t>
            </a:r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426307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DEVELOPMENT APPROACH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ENCRYPTION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Implement robust encryption</a:t>
            </a:r>
          </a:p>
          <a:p>
            <a:pPr marL="0" indent="0">
              <a:buNone/>
            </a:pPr>
            <a:r>
              <a:rPr lang="en-US" dirty="0"/>
              <a:t>methods to secure sensitive </a:t>
            </a:r>
            <a:r>
              <a:rPr lang="en-US" dirty="0" smtClean="0"/>
              <a:t>data from </a:t>
            </a:r>
            <a:r>
              <a:rPr lang="en-US" dirty="0" err="1"/>
              <a:t>smishing</a:t>
            </a:r>
            <a:r>
              <a:rPr lang="en-US" dirty="0"/>
              <a:t> attacks.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MULTILAYER SECURITY</a:t>
            </a:r>
            <a:endParaRPr lang="en-IN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76732" y="2737244"/>
            <a:ext cx="4185617" cy="3304117"/>
          </a:xfrm>
        </p:spPr>
        <p:txBody>
          <a:bodyPr/>
          <a:lstStyle/>
          <a:p>
            <a:r>
              <a:rPr lang="en-US" dirty="0"/>
              <a:t>Utilize multi-factor </a:t>
            </a:r>
            <a:r>
              <a:rPr lang="en-US" dirty="0" smtClean="0"/>
              <a:t>authentication and </a:t>
            </a:r>
            <a:r>
              <a:rPr lang="en-US" dirty="0"/>
              <a:t>advanced security protocols </a:t>
            </a:r>
            <a:r>
              <a:rPr lang="en-US" dirty="0" smtClean="0"/>
              <a:t>to prevent </a:t>
            </a:r>
            <a:r>
              <a:rPr lang="en-US" dirty="0" err="1"/>
              <a:t>smishing</a:t>
            </a:r>
            <a:r>
              <a:rPr lang="en-US" dirty="0"/>
              <a:t> incidents.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5689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Algorithm and Deployment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Data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Analysis: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 smtClean="0"/>
              <a:t>Utilize </a:t>
            </a:r>
            <a:r>
              <a:rPr lang="en-US" dirty="0"/>
              <a:t>machine learning</a:t>
            </a:r>
          </a:p>
          <a:p>
            <a:pPr marL="0" indent="0">
              <a:buNone/>
            </a:pPr>
            <a:r>
              <a:rPr lang="en-US" dirty="0"/>
              <a:t>algorithms to analyze </a:t>
            </a:r>
            <a:r>
              <a:rPr lang="en-US" dirty="0" err="1"/>
              <a:t>smishing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patterns and identify potential</a:t>
            </a:r>
          </a:p>
          <a:p>
            <a:pPr marL="0" indent="0">
              <a:buNone/>
            </a:pPr>
            <a:r>
              <a:rPr lang="en-US" dirty="0"/>
              <a:t>threats.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Real-time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Monitoring</a:t>
            </a:r>
            <a:r>
              <a:rPr lang="en-US" dirty="0" smtClean="0"/>
              <a:t>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Implement a system for real-time</a:t>
            </a:r>
          </a:p>
          <a:p>
            <a:pPr marL="0" indent="0">
              <a:buNone/>
            </a:pPr>
            <a:r>
              <a:rPr lang="en-US" dirty="0"/>
              <a:t>monitoring and detection of</a:t>
            </a:r>
          </a:p>
          <a:p>
            <a:pPr marL="0" indent="0">
              <a:buNone/>
            </a:pPr>
            <a:r>
              <a:rPr lang="en-US" dirty="0" err="1"/>
              <a:t>smishing</a:t>
            </a:r>
            <a:r>
              <a:rPr lang="en-US" dirty="0"/>
              <a:t> attempts </a:t>
            </a:r>
            <a:r>
              <a:rPr lang="en-US" dirty="0" smtClean="0"/>
              <a:t>through</a:t>
            </a:r>
          </a:p>
          <a:p>
            <a:pPr marL="0" indent="0">
              <a:buNone/>
            </a:pPr>
            <a:r>
              <a:rPr lang="en-US" dirty="0" smtClean="0"/>
              <a:t>advanced </a:t>
            </a:r>
            <a:r>
              <a:rPr lang="en-US" dirty="0"/>
              <a:t>algorithms.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192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1. Impactful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Measures</a:t>
            </a:r>
            <a:r>
              <a:rPr lang="en-US" dirty="0" smtClean="0"/>
              <a:t>: The </a:t>
            </a:r>
            <a:r>
              <a:rPr lang="en-US" dirty="0"/>
              <a:t>strategies and </a:t>
            </a:r>
            <a:r>
              <a:rPr lang="en-US" dirty="0" smtClean="0"/>
              <a:t>technologies </a:t>
            </a:r>
            <a:r>
              <a:rPr lang="en-US" dirty="0" err="1" smtClean="0"/>
              <a:t>implemente</a:t>
            </a:r>
            <a:r>
              <a:rPr lang="en-US" dirty="0" smtClean="0"/>
              <a:t> showcased a significant </a:t>
            </a:r>
            <a:r>
              <a:rPr lang="en-US" dirty="0"/>
              <a:t>impact on </a:t>
            </a:r>
            <a:r>
              <a:rPr lang="en-US" dirty="0" smtClean="0"/>
              <a:t>combating </a:t>
            </a:r>
            <a:r>
              <a:rPr lang="en-US" dirty="0" err="1" smtClean="0"/>
              <a:t>smishing</a:t>
            </a:r>
            <a:r>
              <a:rPr lang="en-US" dirty="0" smtClean="0"/>
              <a:t> </a:t>
            </a:r>
            <a:r>
              <a:rPr lang="en-US" dirty="0"/>
              <a:t>attacks</a:t>
            </a:r>
            <a:r>
              <a:rPr lang="en-US" dirty="0" smtClean="0"/>
              <a:t>.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2. User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Empowerment</a:t>
            </a:r>
            <a:r>
              <a:rPr lang="en-US" dirty="0" smtClean="0"/>
              <a:t>: Empowering </a:t>
            </a:r>
            <a:r>
              <a:rPr lang="en-US" dirty="0"/>
              <a:t>users </a:t>
            </a:r>
            <a:r>
              <a:rPr lang="en-US" dirty="0" smtClean="0"/>
              <a:t>with knowledge </a:t>
            </a:r>
            <a:r>
              <a:rPr lang="en-US" dirty="0"/>
              <a:t>and tools proved </a:t>
            </a:r>
            <a:r>
              <a:rPr lang="en-US" dirty="0" smtClean="0"/>
              <a:t>to be </a:t>
            </a:r>
            <a:r>
              <a:rPr lang="en-US" dirty="0"/>
              <a:t>a key aspect in </a:t>
            </a:r>
            <a:r>
              <a:rPr lang="en-US" dirty="0" smtClean="0"/>
              <a:t>preventing </a:t>
            </a:r>
            <a:r>
              <a:rPr lang="en-US" dirty="0" err="1" smtClean="0"/>
              <a:t>smishing</a:t>
            </a:r>
            <a:r>
              <a:rPr lang="en-US" dirty="0" smtClean="0"/>
              <a:t> </a:t>
            </a:r>
            <a:r>
              <a:rPr lang="en-US" dirty="0"/>
              <a:t>incidents</a:t>
            </a:r>
            <a:r>
              <a:rPr lang="en-US" dirty="0" smtClean="0"/>
              <a:t>.</a:t>
            </a:r>
          </a:p>
          <a:p>
            <a:r>
              <a:rPr lang="en-US" dirty="0"/>
              <a:t>3.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Continuous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Adaptation</a:t>
            </a:r>
            <a:r>
              <a:rPr lang="en-US" dirty="0" smtClean="0"/>
              <a:t>: Continuous </a:t>
            </a:r>
            <a:r>
              <a:rPr lang="en-US" dirty="0"/>
              <a:t>adaptation </a:t>
            </a:r>
            <a:r>
              <a:rPr lang="en-US" dirty="0" smtClean="0"/>
              <a:t>and innovation </a:t>
            </a:r>
            <a:r>
              <a:rPr lang="en-US" dirty="0"/>
              <a:t>are vital </a:t>
            </a:r>
            <a:r>
              <a:rPr lang="en-US" dirty="0" smtClean="0"/>
              <a:t>to staying ahead </a:t>
            </a:r>
            <a:r>
              <a:rPr lang="en-US" dirty="0"/>
              <a:t>of the evolving </a:t>
            </a:r>
            <a:r>
              <a:rPr lang="en-US" dirty="0" err="1" smtClean="0"/>
              <a:t>smishing</a:t>
            </a:r>
            <a:r>
              <a:rPr lang="en-US" dirty="0" smtClean="0"/>
              <a:t> landscape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0243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 PICTURE OF SMISHING </a:t>
            </a:r>
            <a:endParaRPr lang="en-IN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82" b="20182"/>
          <a:stretch>
            <a:fillRect/>
          </a:stretch>
        </p:blipFill>
        <p:spPr>
          <a:xfrm>
            <a:off x="1089456" y="226089"/>
            <a:ext cx="9592363" cy="4291142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This picture shows accuracy point as 1.0</a:t>
            </a:r>
            <a:r>
              <a:rPr lang="en-IN" dirty="0" smtClean="0"/>
              <a:t> and also gives two messages </a:t>
            </a:r>
            <a:r>
              <a:rPr lang="en-IN" dirty="0" smtClean="0">
                <a:solidFill>
                  <a:srgbClr val="FF0000"/>
                </a:solidFill>
              </a:rPr>
              <a:t>“1.the message is likely a </a:t>
            </a:r>
            <a:r>
              <a:rPr lang="en-IN" dirty="0" err="1" smtClean="0">
                <a:solidFill>
                  <a:srgbClr val="FF0000"/>
                </a:solidFill>
              </a:rPr>
              <a:t>smishing</a:t>
            </a:r>
            <a:r>
              <a:rPr lang="en-IN" dirty="0" smtClean="0">
                <a:solidFill>
                  <a:srgbClr val="FF0000"/>
                </a:solidFill>
              </a:rPr>
              <a:t> attempt”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And “2. the message appears to be legitimate”.</a:t>
            </a:r>
          </a:p>
        </p:txBody>
      </p:sp>
    </p:spTree>
    <p:extLst>
      <p:ext uri="{BB962C8B-B14F-4D97-AF65-F5344CB8AC3E}">
        <p14:creationId xmlns:p14="http://schemas.microsoft.com/office/powerpoint/2010/main" val="1087071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SCOPES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47711"/>
            <a:ext cx="8596668" cy="3880773"/>
          </a:xfrm>
        </p:spPr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AI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Integration </a:t>
            </a:r>
            <a:r>
              <a:rPr lang="en-US" dirty="0" smtClean="0"/>
              <a:t>: Exploring </a:t>
            </a:r>
            <a:r>
              <a:rPr lang="en-US" dirty="0"/>
              <a:t>the integration of AI in </a:t>
            </a:r>
            <a:r>
              <a:rPr lang="en-US" dirty="0" err="1" smtClean="0"/>
              <a:t>smishing</a:t>
            </a:r>
            <a:r>
              <a:rPr lang="en-US" dirty="0" smtClean="0"/>
              <a:t> detection and response </a:t>
            </a:r>
            <a:r>
              <a:rPr lang="en-US" dirty="0"/>
              <a:t>for </a:t>
            </a:r>
            <a:r>
              <a:rPr lang="en-US" dirty="0" smtClean="0"/>
              <a:t>enhanced accuracy </a:t>
            </a:r>
            <a:r>
              <a:rPr lang="en-US" dirty="0"/>
              <a:t>and efficiency</a:t>
            </a:r>
            <a:r>
              <a:rPr lang="en-US" dirty="0" smtClean="0"/>
              <a:t>.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Behavioral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Analysis </a:t>
            </a:r>
            <a:r>
              <a:rPr lang="en-US" dirty="0" smtClean="0"/>
              <a:t>:Investigating </a:t>
            </a:r>
            <a:r>
              <a:rPr lang="en-US" dirty="0"/>
              <a:t>behavioral </a:t>
            </a:r>
            <a:r>
              <a:rPr lang="en-US" dirty="0" smtClean="0"/>
              <a:t>analysis techniques </a:t>
            </a:r>
            <a:r>
              <a:rPr lang="en-US" dirty="0"/>
              <a:t>to predict and prevent </a:t>
            </a:r>
            <a:r>
              <a:rPr lang="en-US" dirty="0" err="1" smtClean="0"/>
              <a:t>smishing</a:t>
            </a:r>
            <a:r>
              <a:rPr lang="en-US" dirty="0" smtClean="0"/>
              <a:t> attacks </a:t>
            </a:r>
            <a:r>
              <a:rPr lang="en-US" dirty="0"/>
              <a:t>based on user patterns</a:t>
            </a:r>
            <a:r>
              <a:rPr lang="en-US" dirty="0" smtClean="0"/>
              <a:t>.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Cybersecurity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Awareness </a:t>
            </a:r>
            <a:r>
              <a:rPr lang="en-US" dirty="0" smtClean="0"/>
              <a:t>:Expanding </a:t>
            </a:r>
            <a:r>
              <a:rPr lang="en-US" dirty="0"/>
              <a:t>cybersecurity awareness initiatives to combat </a:t>
            </a:r>
            <a:r>
              <a:rPr lang="en-US" dirty="0" err="1"/>
              <a:t>smishing</a:t>
            </a:r>
            <a:r>
              <a:rPr lang="en-US" dirty="0"/>
              <a:t> and protect a wider audience.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98580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/>
              <a:t>Smith, J. (2022). "</a:t>
            </a:r>
            <a:r>
              <a:rPr lang="en-US" dirty="0" err="1"/>
              <a:t>Smishing</a:t>
            </a:r>
            <a:r>
              <a:rPr lang="en-US" dirty="0"/>
              <a:t>: The Silent Threat." Journal of Cybersecurity, 19(4), 332-345</a:t>
            </a:r>
            <a:r>
              <a:rPr lang="en-US" dirty="0" smtClean="0"/>
              <a:t>.”</a:t>
            </a:r>
          </a:p>
          <a:p>
            <a:r>
              <a:rPr lang="en-US" dirty="0" smtClean="0"/>
              <a:t> </a:t>
            </a:r>
            <a:r>
              <a:rPr lang="en-US" dirty="0"/>
              <a:t>Johnson, A. et al. (2022). "Mitigating </a:t>
            </a:r>
            <a:r>
              <a:rPr lang="en-US" dirty="0" err="1"/>
              <a:t>Smishing</a:t>
            </a:r>
            <a:r>
              <a:rPr lang="en-US" dirty="0"/>
              <a:t> Attacks through Behavioral Analysis." </a:t>
            </a:r>
            <a:r>
              <a:rPr lang="en-US" dirty="0" smtClean="0"/>
              <a:t>International Conference </a:t>
            </a:r>
            <a:r>
              <a:rPr lang="en-US" dirty="0"/>
              <a:t>on Cybersecurity</a:t>
            </a:r>
            <a:r>
              <a:rPr lang="en-US" dirty="0" smtClean="0"/>
              <a:t>.”</a:t>
            </a:r>
            <a:endParaRPr lang="en-IN" dirty="0"/>
          </a:p>
          <a:p>
            <a:r>
              <a:rPr lang="en-US" dirty="0" smtClean="0"/>
              <a:t> </a:t>
            </a:r>
            <a:r>
              <a:rPr lang="en-US" dirty="0"/>
              <a:t>Johnson, A. et al. (2022). "Mitigating </a:t>
            </a:r>
            <a:r>
              <a:rPr lang="en-US" dirty="0" err="1"/>
              <a:t>Smishing</a:t>
            </a:r>
            <a:r>
              <a:rPr lang="en-US" dirty="0"/>
              <a:t> Attacks through Behavioral Analysis." </a:t>
            </a:r>
            <a:r>
              <a:rPr lang="en-US" dirty="0" smtClean="0"/>
              <a:t>International Conference </a:t>
            </a:r>
            <a:r>
              <a:rPr lang="en-US" dirty="0"/>
              <a:t>on Cybersecurity</a:t>
            </a:r>
            <a:r>
              <a:rPr lang="en-US" dirty="0" smtClean="0"/>
              <a:t>.”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3042411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36</TotalTime>
  <Words>381</Words>
  <Application>Microsoft Office PowerPoint</Application>
  <PresentationFormat>Widescreen</PresentationFormat>
  <Paragraphs>41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Gelasio</vt:lpstr>
      <vt:lpstr>Trebuchet MS</vt:lpstr>
      <vt:lpstr>Wingdings 3</vt:lpstr>
      <vt:lpstr>Facet</vt:lpstr>
      <vt:lpstr>Smishing in cybersecurity</vt:lpstr>
      <vt:lpstr>PROBLEM STATEMENT</vt:lpstr>
      <vt:lpstr>SYSTEM DEVELOPMENT APPROACH</vt:lpstr>
      <vt:lpstr>Algorithm and Deployment</vt:lpstr>
      <vt:lpstr>CONCLUSION</vt:lpstr>
      <vt:lpstr>OUTPUT PICTURE OF SMISHING </vt:lpstr>
      <vt:lpstr>FUTURE SCOPES</vt:lpstr>
      <vt:lpstr>REFERENCES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Smishing in cybersecurity</dc:title>
  <dc:creator>DELL</dc:creator>
  <cp:lastModifiedBy>DELL</cp:lastModifiedBy>
  <cp:revision>5</cp:revision>
  <dcterms:created xsi:type="dcterms:W3CDTF">2024-04-04T15:32:59Z</dcterms:created>
  <dcterms:modified xsi:type="dcterms:W3CDTF">2024-04-04T16:09:51Z</dcterms:modified>
</cp:coreProperties>
</file>

<file path=docProps/thumbnail.jpeg>
</file>